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256" r:id="rId5"/>
    <p:sldId id="257" r:id="rId6"/>
    <p:sldId id="258" r:id="rId7"/>
    <p:sldId id="271" r:id="rId8"/>
    <p:sldId id="259" r:id="rId9"/>
    <p:sldId id="260" r:id="rId10"/>
    <p:sldId id="261" r:id="rId11"/>
    <p:sldId id="272" r:id="rId12"/>
    <p:sldId id="262" r:id="rId13"/>
    <p:sldId id="263" r:id="rId14"/>
    <p:sldId id="264" r:id="rId15"/>
    <p:sldId id="265" r:id="rId16"/>
    <p:sldId id="266" r:id="rId17"/>
    <p:sldId id="267" r:id="rId18"/>
    <p:sldId id="268" r:id="rId19"/>
    <p:sldId id="269" r:id="rId20"/>
    <p:sldId id="270" r:id="rId21"/>
    <p:sldId id="273" r:id="rId22"/>
    <p:sldId id="274" r:id="rId23"/>
    <p:sldId id="275" r:id="rId24"/>
    <p:sldId id="276" r:id="rId25"/>
    <p:sldId id="277" r:id="rId26"/>
    <p:sldId id="279" r:id="rId27"/>
    <p:sldId id="278"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1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Baker" userId="6ad2ed24-79b1-4f0d-b143-a8aaf8c517c7" providerId="ADAL" clId="{BED172F3-A89A-426C-A514-42D554996AB8}"/>
    <pc:docChg chg="addSld modSld">
      <pc:chgData name="Ellie Baker" userId="6ad2ed24-79b1-4f0d-b143-a8aaf8c517c7" providerId="ADAL" clId="{BED172F3-A89A-426C-A514-42D554996AB8}" dt="2024-03-01T14:00:31.979" v="4" actId="1076"/>
      <pc:docMkLst>
        <pc:docMk/>
      </pc:docMkLst>
      <pc:sldChg chg="addSp modSp new mod">
        <pc:chgData name="Ellie Baker" userId="6ad2ed24-79b1-4f0d-b143-a8aaf8c517c7" providerId="ADAL" clId="{BED172F3-A89A-426C-A514-42D554996AB8}" dt="2024-03-01T14:00:31.979" v="4" actId="1076"/>
        <pc:sldMkLst>
          <pc:docMk/>
          <pc:sldMk cId="214781934" sldId="279"/>
        </pc:sldMkLst>
        <pc:picChg chg="add mod">
          <ac:chgData name="Ellie Baker" userId="6ad2ed24-79b1-4f0d-b143-a8aaf8c517c7" providerId="ADAL" clId="{BED172F3-A89A-426C-A514-42D554996AB8}" dt="2024-03-01T14:00:31.979" v="4" actId="1076"/>
          <ac:picMkLst>
            <pc:docMk/>
            <pc:sldMk cId="214781934" sldId="279"/>
            <ac:picMk id="3" creationId="{57E7CBDC-4012-FFC1-A072-BA7E8E06942C}"/>
          </ac:picMkLst>
        </pc:picChg>
      </pc:sldChg>
    </pc:docChg>
  </pc:docChgLst>
  <pc:docChgLst>
    <pc:chgData name="Ellie Baker" userId="6ad2ed24-79b1-4f0d-b143-a8aaf8c517c7" providerId="ADAL" clId="{D8ECF3CC-12B8-4F2D-9552-878E1E942D56}"/>
    <pc:docChg chg="custSel modSld">
      <pc:chgData name="Ellie Baker" userId="6ad2ed24-79b1-4f0d-b143-a8aaf8c517c7" providerId="ADAL" clId="{D8ECF3CC-12B8-4F2D-9552-878E1E942D56}" dt="2024-01-19T07:34:27.385" v="25" actId="113"/>
      <pc:docMkLst>
        <pc:docMk/>
      </pc:docMkLst>
      <pc:sldChg chg="modSp mod">
        <pc:chgData name="Ellie Baker" userId="6ad2ed24-79b1-4f0d-b143-a8aaf8c517c7" providerId="ADAL" clId="{D8ECF3CC-12B8-4F2D-9552-878E1E942D56}" dt="2024-01-19T07:34:27.385" v="25" actId="113"/>
        <pc:sldMkLst>
          <pc:docMk/>
          <pc:sldMk cId="1567933344" sldId="257"/>
        </pc:sldMkLst>
        <pc:spChg chg="mod">
          <ac:chgData name="Ellie Baker" userId="6ad2ed24-79b1-4f0d-b143-a8aaf8c517c7" providerId="ADAL" clId="{D8ECF3CC-12B8-4F2D-9552-878E1E942D56}" dt="2024-01-19T07:34:27.385" v="25" actId="113"/>
          <ac:spMkLst>
            <pc:docMk/>
            <pc:sldMk cId="1567933344" sldId="257"/>
            <ac:spMk id="3" creationId="{1617CE06-9820-4283-9F00-51665EE14E0B}"/>
          </ac:spMkLst>
        </pc:spChg>
      </pc:sldChg>
      <pc:sldChg chg="modSp mod">
        <pc:chgData name="Ellie Baker" userId="6ad2ed24-79b1-4f0d-b143-a8aaf8c517c7" providerId="ADAL" clId="{D8ECF3CC-12B8-4F2D-9552-878E1E942D56}" dt="2024-01-18T15:43:12.584" v="4" actId="1076"/>
        <pc:sldMkLst>
          <pc:docMk/>
          <pc:sldMk cId="2665369709" sldId="272"/>
        </pc:sldMkLst>
        <pc:picChg chg="mod">
          <ac:chgData name="Ellie Baker" userId="6ad2ed24-79b1-4f0d-b143-a8aaf8c517c7" providerId="ADAL" clId="{D8ECF3CC-12B8-4F2D-9552-878E1E942D56}" dt="2024-01-18T15:43:12.584" v="4" actId="1076"/>
          <ac:picMkLst>
            <pc:docMk/>
            <pc:sldMk cId="2665369709" sldId="272"/>
            <ac:picMk id="4" creationId="{B9C06DE8-F438-6F56-ED8E-D53CC5DB4609}"/>
          </ac:picMkLst>
        </pc:picChg>
      </pc:sldChg>
      <pc:sldChg chg="delSp modSp mod">
        <pc:chgData name="Ellie Baker" userId="6ad2ed24-79b1-4f0d-b143-a8aaf8c517c7" providerId="ADAL" clId="{D8ECF3CC-12B8-4F2D-9552-878E1E942D56}" dt="2024-01-12T11:16:48.067" v="3" actId="20577"/>
        <pc:sldMkLst>
          <pc:docMk/>
          <pc:sldMk cId="4230753838" sldId="278"/>
        </pc:sldMkLst>
        <pc:spChg chg="mod">
          <ac:chgData name="Ellie Baker" userId="6ad2ed24-79b1-4f0d-b143-a8aaf8c517c7" providerId="ADAL" clId="{D8ECF3CC-12B8-4F2D-9552-878E1E942D56}" dt="2024-01-12T11:16:48.067" v="3" actId="20577"/>
          <ac:spMkLst>
            <pc:docMk/>
            <pc:sldMk cId="4230753838" sldId="278"/>
            <ac:spMk id="2" creationId="{D28E5384-E9C7-BCF4-5A7B-005372D487CD}"/>
          </ac:spMkLst>
        </pc:spChg>
        <pc:spChg chg="del mod">
          <ac:chgData name="Ellie Baker" userId="6ad2ed24-79b1-4f0d-b143-a8aaf8c517c7" providerId="ADAL" clId="{D8ECF3CC-12B8-4F2D-9552-878E1E942D56}" dt="2024-01-12T11:16:39.552" v="1" actId="478"/>
          <ac:spMkLst>
            <pc:docMk/>
            <pc:sldMk cId="4230753838" sldId="278"/>
            <ac:spMk id="3" creationId="{CFD97697-E68A-EBAC-F964-B0B27F48D4B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CFA25DC-992B-4611-A37B-F3590D51E94C}" type="datetimeFigureOut">
              <a:rPr lang="en-GB" smtClean="0"/>
              <a:t>01/03/2024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9440258-8428-4D81-BA93-2671C50C9B0D}" type="slidenum">
              <a:rPr lang="en-GB" smtClean="0"/>
              <a:t>‹#›</a:t>
            </a:fld>
            <a:endParaRPr lang="en-GB"/>
          </a:p>
        </p:txBody>
      </p:sp>
    </p:spTree>
    <p:extLst>
      <p:ext uri="{BB962C8B-B14F-4D97-AF65-F5344CB8AC3E}">
        <p14:creationId xmlns:p14="http://schemas.microsoft.com/office/powerpoint/2010/main" val="3871310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a:t>
            </a:fld>
            <a:endParaRPr lang="en-GB"/>
          </a:p>
        </p:txBody>
      </p:sp>
    </p:spTree>
    <p:extLst>
      <p:ext uri="{BB962C8B-B14F-4D97-AF65-F5344CB8AC3E}">
        <p14:creationId xmlns:p14="http://schemas.microsoft.com/office/powerpoint/2010/main" val="747383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2</a:t>
            </a:fld>
            <a:endParaRPr lang="en-GB"/>
          </a:p>
        </p:txBody>
      </p:sp>
    </p:spTree>
    <p:extLst>
      <p:ext uri="{BB962C8B-B14F-4D97-AF65-F5344CB8AC3E}">
        <p14:creationId xmlns:p14="http://schemas.microsoft.com/office/powerpoint/2010/main" val="8510123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440258-8428-4D81-BA93-2671C50C9B0D}" type="slidenum">
              <a:rPr lang="en-GB" smtClean="0"/>
              <a:t>3</a:t>
            </a:fld>
            <a:endParaRPr lang="en-GB"/>
          </a:p>
        </p:txBody>
      </p:sp>
    </p:spTree>
    <p:extLst>
      <p:ext uri="{BB962C8B-B14F-4D97-AF65-F5344CB8AC3E}">
        <p14:creationId xmlns:p14="http://schemas.microsoft.com/office/powerpoint/2010/main" val="1735603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440258-8428-4D81-BA93-2671C50C9B0D}" type="slidenum">
              <a:rPr lang="en-GB" smtClean="0"/>
              <a:t>4</a:t>
            </a:fld>
            <a:endParaRPr lang="en-GB"/>
          </a:p>
        </p:txBody>
      </p:sp>
    </p:spTree>
    <p:extLst>
      <p:ext uri="{BB962C8B-B14F-4D97-AF65-F5344CB8AC3E}">
        <p14:creationId xmlns:p14="http://schemas.microsoft.com/office/powerpoint/2010/main" val="1680304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5</a:t>
            </a:fld>
            <a:endParaRPr lang="en-GB"/>
          </a:p>
        </p:txBody>
      </p:sp>
    </p:spTree>
    <p:extLst>
      <p:ext uri="{BB962C8B-B14F-4D97-AF65-F5344CB8AC3E}">
        <p14:creationId xmlns:p14="http://schemas.microsoft.com/office/powerpoint/2010/main" val="3455399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6</a:t>
            </a:fld>
            <a:endParaRPr lang="en-GB"/>
          </a:p>
        </p:txBody>
      </p:sp>
    </p:spTree>
    <p:extLst>
      <p:ext uri="{BB962C8B-B14F-4D97-AF65-F5344CB8AC3E}">
        <p14:creationId xmlns:p14="http://schemas.microsoft.com/office/powerpoint/2010/main" val="35007454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440258-8428-4D81-BA93-2671C50C9B0D}" type="slidenum">
              <a:rPr lang="en-GB" smtClean="0"/>
              <a:t>7</a:t>
            </a:fld>
            <a:endParaRPr lang="en-GB"/>
          </a:p>
        </p:txBody>
      </p:sp>
    </p:spTree>
    <p:extLst>
      <p:ext uri="{BB962C8B-B14F-4D97-AF65-F5344CB8AC3E}">
        <p14:creationId xmlns:p14="http://schemas.microsoft.com/office/powerpoint/2010/main" val="1134293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9440258-8428-4D81-BA93-2671C50C9B0D}" type="slidenum">
              <a:rPr lang="en-GB" smtClean="0"/>
              <a:t>8</a:t>
            </a:fld>
            <a:endParaRPr lang="en-GB"/>
          </a:p>
        </p:txBody>
      </p:sp>
    </p:spTree>
    <p:extLst>
      <p:ext uri="{BB962C8B-B14F-4D97-AF65-F5344CB8AC3E}">
        <p14:creationId xmlns:p14="http://schemas.microsoft.com/office/powerpoint/2010/main" val="998340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9</a:t>
            </a:fld>
            <a:endParaRPr lang="en-GB"/>
          </a:p>
        </p:txBody>
      </p:sp>
    </p:spTree>
    <p:extLst>
      <p:ext uri="{BB962C8B-B14F-4D97-AF65-F5344CB8AC3E}">
        <p14:creationId xmlns:p14="http://schemas.microsoft.com/office/powerpoint/2010/main" val="1873732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10</a:t>
            </a:fld>
            <a:endParaRPr lang="en-GB"/>
          </a:p>
        </p:txBody>
      </p:sp>
    </p:spTree>
    <p:extLst>
      <p:ext uri="{BB962C8B-B14F-4D97-AF65-F5344CB8AC3E}">
        <p14:creationId xmlns:p14="http://schemas.microsoft.com/office/powerpoint/2010/main" val="1805061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11</a:t>
            </a:fld>
            <a:endParaRPr lang="en-GB"/>
          </a:p>
        </p:txBody>
      </p:sp>
    </p:spTree>
    <p:extLst>
      <p:ext uri="{BB962C8B-B14F-4D97-AF65-F5344CB8AC3E}">
        <p14:creationId xmlns:p14="http://schemas.microsoft.com/office/powerpoint/2010/main" val="4152581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12</a:t>
            </a:fld>
            <a:endParaRPr lang="en-GB"/>
          </a:p>
        </p:txBody>
      </p:sp>
    </p:spTree>
    <p:extLst>
      <p:ext uri="{BB962C8B-B14F-4D97-AF65-F5344CB8AC3E}">
        <p14:creationId xmlns:p14="http://schemas.microsoft.com/office/powerpoint/2010/main" val="2196788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13</a:t>
            </a:fld>
            <a:endParaRPr lang="en-GB"/>
          </a:p>
        </p:txBody>
      </p:sp>
    </p:spTree>
    <p:extLst>
      <p:ext uri="{BB962C8B-B14F-4D97-AF65-F5344CB8AC3E}">
        <p14:creationId xmlns:p14="http://schemas.microsoft.com/office/powerpoint/2010/main" val="2886701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14</a:t>
            </a:fld>
            <a:endParaRPr lang="en-GB"/>
          </a:p>
        </p:txBody>
      </p:sp>
    </p:spTree>
    <p:extLst>
      <p:ext uri="{BB962C8B-B14F-4D97-AF65-F5344CB8AC3E}">
        <p14:creationId xmlns:p14="http://schemas.microsoft.com/office/powerpoint/2010/main" val="36509191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15</a:t>
            </a:fld>
            <a:endParaRPr lang="en-GB"/>
          </a:p>
        </p:txBody>
      </p:sp>
    </p:spTree>
    <p:extLst>
      <p:ext uri="{BB962C8B-B14F-4D97-AF65-F5344CB8AC3E}">
        <p14:creationId xmlns:p14="http://schemas.microsoft.com/office/powerpoint/2010/main" val="2551359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16</a:t>
            </a:fld>
            <a:endParaRPr lang="en-GB"/>
          </a:p>
        </p:txBody>
      </p:sp>
    </p:spTree>
    <p:extLst>
      <p:ext uri="{BB962C8B-B14F-4D97-AF65-F5344CB8AC3E}">
        <p14:creationId xmlns:p14="http://schemas.microsoft.com/office/powerpoint/2010/main" val="30711207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17</a:t>
            </a:fld>
            <a:endParaRPr lang="en-GB"/>
          </a:p>
        </p:txBody>
      </p:sp>
    </p:spTree>
    <p:extLst>
      <p:ext uri="{BB962C8B-B14F-4D97-AF65-F5344CB8AC3E}">
        <p14:creationId xmlns:p14="http://schemas.microsoft.com/office/powerpoint/2010/main" val="5780675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18</a:t>
            </a:fld>
            <a:endParaRPr lang="en-GB"/>
          </a:p>
        </p:txBody>
      </p:sp>
    </p:spTree>
    <p:extLst>
      <p:ext uri="{BB962C8B-B14F-4D97-AF65-F5344CB8AC3E}">
        <p14:creationId xmlns:p14="http://schemas.microsoft.com/office/powerpoint/2010/main" val="10002413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19</a:t>
            </a:fld>
            <a:endParaRPr lang="en-GB"/>
          </a:p>
        </p:txBody>
      </p:sp>
    </p:spTree>
    <p:extLst>
      <p:ext uri="{BB962C8B-B14F-4D97-AF65-F5344CB8AC3E}">
        <p14:creationId xmlns:p14="http://schemas.microsoft.com/office/powerpoint/2010/main" val="31461432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20</a:t>
            </a:fld>
            <a:endParaRPr lang="en-GB"/>
          </a:p>
        </p:txBody>
      </p:sp>
    </p:spTree>
    <p:extLst>
      <p:ext uri="{BB962C8B-B14F-4D97-AF65-F5344CB8AC3E}">
        <p14:creationId xmlns:p14="http://schemas.microsoft.com/office/powerpoint/2010/main" val="8774690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21</a:t>
            </a:fld>
            <a:endParaRPr lang="en-GB"/>
          </a:p>
        </p:txBody>
      </p:sp>
    </p:spTree>
    <p:extLst>
      <p:ext uri="{BB962C8B-B14F-4D97-AF65-F5344CB8AC3E}">
        <p14:creationId xmlns:p14="http://schemas.microsoft.com/office/powerpoint/2010/main" val="10160471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22</a:t>
            </a:fld>
            <a:endParaRPr lang="en-GB"/>
          </a:p>
        </p:txBody>
      </p:sp>
    </p:spTree>
    <p:extLst>
      <p:ext uri="{BB962C8B-B14F-4D97-AF65-F5344CB8AC3E}">
        <p14:creationId xmlns:p14="http://schemas.microsoft.com/office/powerpoint/2010/main" val="3904521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9440258-8428-4D81-BA93-2671C50C9B0D}" type="slidenum">
              <a:rPr lang="en-GB" smtClean="0"/>
              <a:t>24</a:t>
            </a:fld>
            <a:endParaRPr lang="en-GB"/>
          </a:p>
        </p:txBody>
      </p:sp>
    </p:spTree>
    <p:extLst>
      <p:ext uri="{BB962C8B-B14F-4D97-AF65-F5344CB8AC3E}">
        <p14:creationId xmlns:p14="http://schemas.microsoft.com/office/powerpoint/2010/main" val="4099465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EE85B-7A79-455C-C316-0AA342FC58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48DC51-0D3A-A36A-90A3-D48D290A78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13EC1BD-7857-E127-B33E-6B28563A465F}"/>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5" name="Footer Placeholder 4">
            <a:extLst>
              <a:ext uri="{FF2B5EF4-FFF2-40B4-BE49-F238E27FC236}">
                <a16:creationId xmlns:a16="http://schemas.microsoft.com/office/drawing/2014/main" id="{965446E2-4882-BA0A-0E35-6B818524EF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5B696E-64F1-155A-0289-E67DF8864FD4}"/>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3430840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E1AB4-C901-6D6C-33A2-678C6CA647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52230B-9173-57E8-5306-6904632D32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914F3A-F39B-10FF-D007-DADF4E7954BD}"/>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5" name="Footer Placeholder 4">
            <a:extLst>
              <a:ext uri="{FF2B5EF4-FFF2-40B4-BE49-F238E27FC236}">
                <a16:creationId xmlns:a16="http://schemas.microsoft.com/office/drawing/2014/main" id="{0A28945F-EC9D-0009-1458-EF66F35342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B833A8-0ABE-5AFC-73C7-D45613608ECC}"/>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3676818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02F3C-0851-B912-9F7E-0A9BCF936F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0A21B3-5A96-FD57-3F03-2118DD0ECC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16C7C01-91CE-AFC3-062A-D13DF8FC9886}"/>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5" name="Footer Placeholder 4">
            <a:extLst>
              <a:ext uri="{FF2B5EF4-FFF2-40B4-BE49-F238E27FC236}">
                <a16:creationId xmlns:a16="http://schemas.microsoft.com/office/drawing/2014/main" id="{8A657B94-DD9B-00FE-D83C-875592552C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503FFA-8254-D906-DB0F-264898BC73F0}"/>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3250511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89C6F-8D2E-9521-1E64-3CCFFF7BEF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D1C6AD-F8EA-C11C-3AFE-44D61B72D6D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AB0F3A-1B91-A228-6AF8-FB18ABB52A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7C5286-F2AF-90E4-4B3C-323F738699C2}"/>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6" name="Footer Placeholder 5">
            <a:extLst>
              <a:ext uri="{FF2B5EF4-FFF2-40B4-BE49-F238E27FC236}">
                <a16:creationId xmlns:a16="http://schemas.microsoft.com/office/drawing/2014/main" id="{E4AD2E23-FA96-F3D6-5685-D70600FC1A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A38713-01AB-1559-B846-9873B274F8C2}"/>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1138065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E86B8-898B-7F4B-0AFC-6D01606B5A1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55D914-7A70-D4F8-5CFA-DB7401D7FC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39D9D0-C859-83E5-4713-E5A0999862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23FEB7-8A7E-3F51-99D5-D9FB1BF7CB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A226B1-C011-359D-3A61-9686CE597A3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73EFC3D-AB91-FCB8-C3E6-5AC50866BBB6}"/>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8" name="Footer Placeholder 7">
            <a:extLst>
              <a:ext uri="{FF2B5EF4-FFF2-40B4-BE49-F238E27FC236}">
                <a16:creationId xmlns:a16="http://schemas.microsoft.com/office/drawing/2014/main" id="{C83842A1-C399-8DDE-871E-BC8B12CC65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E1ED6ED-9E75-370B-F98E-63A341D0B832}"/>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133943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142A3-0945-646D-A1E7-45A7E05609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3D670C-EC28-8778-6473-DD3E60D8EE58}"/>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4" name="Footer Placeholder 3">
            <a:extLst>
              <a:ext uri="{FF2B5EF4-FFF2-40B4-BE49-F238E27FC236}">
                <a16:creationId xmlns:a16="http://schemas.microsoft.com/office/drawing/2014/main" id="{C2DFB96D-A13E-93DD-7A78-31ABA4E2A7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9F553CD-33A1-584D-9E12-9BC1336E576C}"/>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3795454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0F9A50-28BE-BC70-B606-E0528BE9A407}"/>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3" name="Footer Placeholder 2">
            <a:extLst>
              <a:ext uri="{FF2B5EF4-FFF2-40B4-BE49-F238E27FC236}">
                <a16:creationId xmlns:a16="http://schemas.microsoft.com/office/drawing/2014/main" id="{A762743D-F62C-72BE-D260-03EDFF89F0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C7F274F-4AE2-628A-A56D-D8F7477D316E}"/>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3769946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6DC27-199B-22A9-07B7-641C459757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7BB219-DFCE-04C4-AB73-1090A5306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35A1C10-C5C3-8934-7C39-A47627C177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88826F-8DDE-D350-58D5-80FB70449081}"/>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6" name="Footer Placeholder 5">
            <a:extLst>
              <a:ext uri="{FF2B5EF4-FFF2-40B4-BE49-F238E27FC236}">
                <a16:creationId xmlns:a16="http://schemas.microsoft.com/office/drawing/2014/main" id="{FAC800B3-A66F-FD83-994D-8985A306D0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CD5F62-A089-53C7-4BF4-8E1D2E4ACAB6}"/>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3281552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90B09-0E13-A60B-7382-4C3F3DC639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0B5D4A8-AFD5-D953-9562-01653979D1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E44C8B7-FCEE-DBB3-1B8E-3924140B09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52A18F-E6DD-DC38-4A97-CB1836E245A3}"/>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6" name="Footer Placeholder 5">
            <a:extLst>
              <a:ext uri="{FF2B5EF4-FFF2-40B4-BE49-F238E27FC236}">
                <a16:creationId xmlns:a16="http://schemas.microsoft.com/office/drawing/2014/main" id="{BD405706-E873-A597-7213-EC15D55D65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094A1F-8539-E7C0-BDB6-803EE19420FC}"/>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1702675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24503-5D77-78E8-8061-33E4FA2ED4E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9D4983-130A-B8D9-DF6F-BF1B2C9105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24A102-94AD-60D5-4650-56D3986AF248}"/>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5" name="Footer Placeholder 4">
            <a:extLst>
              <a:ext uri="{FF2B5EF4-FFF2-40B4-BE49-F238E27FC236}">
                <a16:creationId xmlns:a16="http://schemas.microsoft.com/office/drawing/2014/main" id="{95C4C219-88D2-6ADB-5975-1CB5814140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DE3CFD-B18F-D358-B2DB-1C4CD5ADC85D}"/>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3339107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98D87C-98E6-FF93-B2E2-80E8B993EB1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AC28D7B-0E75-E394-B1D0-28F51D9CD4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7B7F57-8916-367B-D569-B3AD6EE72675}"/>
              </a:ext>
            </a:extLst>
          </p:cNvPr>
          <p:cNvSpPr>
            <a:spLocks noGrp="1"/>
          </p:cNvSpPr>
          <p:nvPr>
            <p:ph type="dt" sz="half" idx="10"/>
          </p:nvPr>
        </p:nvSpPr>
        <p:spPr/>
        <p:txBody>
          <a:bodyPr/>
          <a:lstStyle/>
          <a:p>
            <a:fld id="{8ACBC9B9-3BA9-40A7-A9ED-A10449E3F00F}" type="datetimeFigureOut">
              <a:rPr lang="en-GB" smtClean="0"/>
              <a:t>01/03/2024</a:t>
            </a:fld>
            <a:endParaRPr lang="en-GB"/>
          </a:p>
        </p:txBody>
      </p:sp>
      <p:sp>
        <p:nvSpPr>
          <p:cNvPr id="5" name="Footer Placeholder 4">
            <a:extLst>
              <a:ext uri="{FF2B5EF4-FFF2-40B4-BE49-F238E27FC236}">
                <a16:creationId xmlns:a16="http://schemas.microsoft.com/office/drawing/2014/main" id="{551E1BC0-EEDA-65AF-50FC-F513925D97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1B5FC9-FE51-8E26-C7DE-73E36142EB6B}"/>
              </a:ext>
            </a:extLst>
          </p:cNvPr>
          <p:cNvSpPr>
            <a:spLocks noGrp="1"/>
          </p:cNvSpPr>
          <p:nvPr>
            <p:ph type="sldNum" sz="quarter" idx="12"/>
          </p:nvPr>
        </p:nvSpPr>
        <p:spPr/>
        <p:txBody>
          <a:bodyPr/>
          <a:lstStyle/>
          <a:p>
            <a:fld id="{A30606FE-6FD1-4232-81E0-E08DD218CE92}" type="slidenum">
              <a:rPr lang="en-GB" smtClean="0"/>
              <a:t>‹#›</a:t>
            </a:fld>
            <a:endParaRPr lang="en-GB"/>
          </a:p>
        </p:txBody>
      </p:sp>
    </p:spTree>
    <p:extLst>
      <p:ext uri="{BB962C8B-B14F-4D97-AF65-F5344CB8AC3E}">
        <p14:creationId xmlns:p14="http://schemas.microsoft.com/office/powerpoint/2010/main" val="2737243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4372B5-B512-FCDE-A56D-36243C8A1D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E9C061-EDC6-7A91-C161-5DC6C03C9F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9A818A-0386-D2A2-300E-890285069B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BC9B9-3BA9-40A7-A9ED-A10449E3F00F}" type="datetimeFigureOut">
              <a:rPr lang="en-GB" smtClean="0"/>
              <a:t>01/03/2024</a:t>
            </a:fld>
            <a:endParaRPr lang="en-GB"/>
          </a:p>
        </p:txBody>
      </p:sp>
      <p:sp>
        <p:nvSpPr>
          <p:cNvPr id="5" name="Footer Placeholder 4">
            <a:extLst>
              <a:ext uri="{FF2B5EF4-FFF2-40B4-BE49-F238E27FC236}">
                <a16:creationId xmlns:a16="http://schemas.microsoft.com/office/drawing/2014/main" id="{16DB07E2-4BB7-0A4B-3EAA-A715EFABE0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A71CC47-0C37-8FC9-7ED7-266FBB97A8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0606FE-6FD1-4232-81E0-E08DD218CE92}" type="slidenum">
              <a:rPr lang="en-GB" smtClean="0"/>
              <a:t>‹#›</a:t>
            </a:fld>
            <a:endParaRPr lang="en-GB"/>
          </a:p>
        </p:txBody>
      </p:sp>
    </p:spTree>
    <p:extLst>
      <p:ext uri="{BB962C8B-B14F-4D97-AF65-F5344CB8AC3E}">
        <p14:creationId xmlns:p14="http://schemas.microsoft.com/office/powerpoint/2010/main" val="3889728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L0e-oMZi000"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A7D92-9983-DECE-1518-665DF958B052}"/>
              </a:ext>
            </a:extLst>
          </p:cNvPr>
          <p:cNvSpPr>
            <a:spLocks noGrp="1"/>
          </p:cNvSpPr>
          <p:nvPr>
            <p:ph type="ctrTitle"/>
          </p:nvPr>
        </p:nvSpPr>
        <p:spPr>
          <a:xfrm>
            <a:off x="408563" y="1122363"/>
            <a:ext cx="11566186" cy="2387600"/>
          </a:xfrm>
        </p:spPr>
        <p:txBody>
          <a:bodyPr>
            <a:normAutofit/>
          </a:bodyPr>
          <a:lstStyle/>
          <a:p>
            <a:r>
              <a:rPr lang="en-GB" dirty="0"/>
              <a:t>The                           of Regulation</a:t>
            </a:r>
          </a:p>
        </p:txBody>
      </p:sp>
      <p:sp>
        <p:nvSpPr>
          <p:cNvPr id="3" name="Subtitle 2">
            <a:extLst>
              <a:ext uri="{FF2B5EF4-FFF2-40B4-BE49-F238E27FC236}">
                <a16:creationId xmlns:a16="http://schemas.microsoft.com/office/drawing/2014/main" id="{A6443E83-A7E9-986A-26DE-0244493FDFC7}"/>
              </a:ext>
            </a:extLst>
          </p:cNvPr>
          <p:cNvSpPr>
            <a:spLocks noGrp="1"/>
          </p:cNvSpPr>
          <p:nvPr>
            <p:ph type="subTitle" idx="1"/>
          </p:nvPr>
        </p:nvSpPr>
        <p:spPr/>
        <p:txBody>
          <a:bodyPr/>
          <a:lstStyle/>
          <a:p>
            <a:r>
              <a:rPr lang="en-GB"/>
              <a:t>Parent Session</a:t>
            </a:r>
            <a:endParaRPr lang="en-GB" dirty="0"/>
          </a:p>
        </p:txBody>
      </p:sp>
      <p:pic>
        <p:nvPicPr>
          <p:cNvPr id="5" name="Picture 4">
            <a:extLst>
              <a:ext uri="{FF2B5EF4-FFF2-40B4-BE49-F238E27FC236}">
                <a16:creationId xmlns:a16="http://schemas.microsoft.com/office/drawing/2014/main" id="{B9D9A53F-AD40-0FD6-BCC8-6C3A859DED70}"/>
              </a:ext>
            </a:extLst>
          </p:cNvPr>
          <p:cNvPicPr>
            <a:picLocks noChangeAspect="1"/>
          </p:cNvPicPr>
          <p:nvPr/>
        </p:nvPicPr>
        <p:blipFill rotWithShape="1">
          <a:blip r:embed="rId3"/>
          <a:srcRect l="8809"/>
          <a:stretch/>
        </p:blipFill>
        <p:spPr>
          <a:xfrm rot="16200000">
            <a:off x="4238321" y="1029713"/>
            <a:ext cx="1302898" cy="3495675"/>
          </a:xfrm>
          <a:prstGeom prst="rect">
            <a:avLst/>
          </a:prstGeom>
        </p:spPr>
      </p:pic>
    </p:spTree>
    <p:extLst>
      <p:ext uri="{BB962C8B-B14F-4D97-AF65-F5344CB8AC3E}">
        <p14:creationId xmlns:p14="http://schemas.microsoft.com/office/powerpoint/2010/main" val="4746177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96D75-2039-E219-6E37-E24E48732973}"/>
              </a:ext>
            </a:extLst>
          </p:cNvPr>
          <p:cNvSpPr>
            <a:spLocks noGrp="1"/>
          </p:cNvSpPr>
          <p:nvPr>
            <p:ph type="title"/>
          </p:nvPr>
        </p:nvSpPr>
        <p:spPr/>
        <p:txBody>
          <a:bodyPr/>
          <a:lstStyle/>
          <a:p>
            <a:r>
              <a:rPr lang="en-GB" b="1" u="sng" dirty="0">
                <a:latin typeface="Letter-join Print Plus 1" panose="02000805000000020003" pitchFamily="50" charset="0"/>
              </a:rPr>
              <a:t>What are The Zones of Regulation?</a:t>
            </a:r>
            <a:br>
              <a:rPr lang="en-GB" b="1" u="sng" dirty="0"/>
            </a:br>
            <a:endParaRPr lang="en-GB" b="1" u="sng" dirty="0"/>
          </a:p>
        </p:txBody>
      </p:sp>
      <p:sp>
        <p:nvSpPr>
          <p:cNvPr id="3" name="Title 1">
            <a:extLst>
              <a:ext uri="{FF2B5EF4-FFF2-40B4-BE49-F238E27FC236}">
                <a16:creationId xmlns:a16="http://schemas.microsoft.com/office/drawing/2014/main" id="{1617CE06-9820-4283-9F00-51665EE14E0B}"/>
              </a:ext>
            </a:extLst>
          </p:cNvPr>
          <p:cNvSpPr txBox="1">
            <a:spLocks/>
          </p:cNvSpPr>
          <p:nvPr/>
        </p:nvSpPr>
        <p:spPr>
          <a:xfrm>
            <a:off x="428625" y="2270125"/>
            <a:ext cx="10515600" cy="1325563"/>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Courier New" panose="02070309020205020404" pitchFamily="49" charset="0"/>
              <a:buChar char="o"/>
            </a:pPr>
            <a:br>
              <a:rPr lang="en-US" sz="3100" dirty="0"/>
            </a:br>
            <a:br>
              <a:rPr lang="en-US" sz="3100" dirty="0"/>
            </a:br>
            <a:br>
              <a:rPr lang="en-US" sz="3100" dirty="0"/>
            </a:br>
            <a:br>
              <a:rPr lang="en-US" sz="3100" dirty="0"/>
            </a:br>
            <a:br>
              <a:rPr lang="en-US" sz="3100" dirty="0"/>
            </a:br>
            <a:br>
              <a:rPr lang="en-US" sz="3100" dirty="0"/>
            </a:br>
            <a:br>
              <a:rPr lang="en-US" sz="3100" dirty="0"/>
            </a:br>
            <a:br>
              <a:rPr lang="en-US" sz="3100" dirty="0"/>
            </a:br>
            <a:br>
              <a:rPr lang="en-US" sz="3100" dirty="0"/>
            </a:br>
            <a:br>
              <a:rPr lang="en-US" sz="3100" dirty="0"/>
            </a:br>
            <a:br>
              <a:rPr lang="en-US" sz="3100" dirty="0"/>
            </a:br>
            <a:br>
              <a:rPr lang="en-US" sz="8000" dirty="0"/>
            </a:br>
            <a:r>
              <a:rPr lang="en-US" sz="8000" dirty="0">
                <a:latin typeface="Letter-join Print Plus 1" panose="02000805000000020003" pitchFamily="50" charset="0"/>
              </a:rPr>
              <a:t>- </a:t>
            </a:r>
            <a:r>
              <a:rPr lang="en-US" sz="9600" dirty="0">
                <a:latin typeface="Letter-join Print Plus 1" panose="02000805000000020003" pitchFamily="50" charset="0"/>
              </a:rPr>
              <a:t>Originally developed by an Occupational Therapist in 2011</a:t>
            </a:r>
            <a:br>
              <a:rPr lang="en-US" sz="9600" dirty="0">
                <a:latin typeface="Letter-join Print Plus 1" panose="02000805000000020003" pitchFamily="50" charset="0"/>
              </a:rPr>
            </a:br>
            <a:br>
              <a:rPr lang="en-US" sz="9600" dirty="0">
                <a:latin typeface="Letter-join Print Plus 1" panose="02000805000000020003" pitchFamily="50" charset="0"/>
              </a:rPr>
            </a:br>
            <a:r>
              <a:rPr lang="en-US" sz="9600" dirty="0">
                <a:latin typeface="Letter-join Print Plus 1" panose="02000805000000020003" pitchFamily="50" charset="0"/>
              </a:rPr>
              <a:t>- Provides us an easy way to think and talk about how we feel on the inside</a:t>
            </a:r>
            <a:br>
              <a:rPr lang="en-US" sz="9600" dirty="0">
                <a:latin typeface="Letter-join Print Plus 1" panose="02000805000000020003" pitchFamily="50" charset="0"/>
              </a:rPr>
            </a:br>
            <a:br>
              <a:rPr lang="en-US" sz="9600" dirty="0">
                <a:latin typeface="Letter-join Print Plus 1" panose="02000805000000020003" pitchFamily="50" charset="0"/>
              </a:rPr>
            </a:br>
            <a:r>
              <a:rPr lang="en-US" sz="9600" dirty="0">
                <a:latin typeface="Letter-join Print Plus 1" panose="02000805000000020003" pitchFamily="50" charset="0"/>
              </a:rPr>
              <a:t>- Once we understand our feelings and zones, we can learn to use tools/strategies to support regulation</a:t>
            </a:r>
            <a:br>
              <a:rPr lang="en-US" sz="9600" dirty="0">
                <a:latin typeface="Letter-join Print Plus 1" panose="02000805000000020003" pitchFamily="50" charset="0"/>
              </a:rPr>
            </a:br>
            <a:br>
              <a:rPr lang="en-US" sz="9600" dirty="0">
                <a:latin typeface="Letter-join Print Plus 1" panose="02000805000000020003" pitchFamily="50" charset="0"/>
              </a:rPr>
            </a:br>
            <a:r>
              <a:rPr lang="en-US" sz="9600" dirty="0">
                <a:latin typeface="Letter-join Print Plus 1" panose="02000805000000020003" pitchFamily="50" charset="0"/>
              </a:rPr>
              <a:t>- Helps make the complex skill of </a:t>
            </a:r>
            <a:r>
              <a:rPr lang="en-US" sz="9600" b="1" dirty="0">
                <a:latin typeface="Letter-join Print Plus 1" panose="02000805000000020003" pitchFamily="50" charset="0"/>
              </a:rPr>
              <a:t>regulation</a:t>
            </a:r>
            <a:r>
              <a:rPr lang="en-US" sz="9600" dirty="0">
                <a:latin typeface="Letter-join Print Plus 1" panose="02000805000000020003" pitchFamily="50" charset="0"/>
              </a:rPr>
              <a:t> more concrete for learners and those who support them.</a:t>
            </a:r>
            <a:br>
              <a:rPr lang="en-US" sz="7200" dirty="0">
                <a:latin typeface="+mn-lt"/>
              </a:rPr>
            </a:br>
            <a:br>
              <a:rPr lang="en-US" sz="7200" dirty="0">
                <a:latin typeface="+mn-lt"/>
              </a:rPr>
            </a:br>
            <a:br>
              <a:rPr lang="en-US" sz="7200" dirty="0">
                <a:latin typeface="+mn-lt"/>
              </a:rPr>
            </a:br>
            <a:r>
              <a:rPr lang="en-US" sz="7200" dirty="0">
                <a:latin typeface="+mn-lt"/>
                <a:hlinkClick r:id="rId3"/>
              </a:rPr>
              <a:t>https://www.youtube.com/watch?v=L0e-oMZi000</a:t>
            </a:r>
            <a:br>
              <a:rPr lang="en-US" sz="12800" dirty="0">
                <a:latin typeface="+mn-lt"/>
              </a:rPr>
            </a:br>
            <a:endParaRPr lang="en-GB" dirty="0">
              <a:latin typeface="+mn-lt"/>
            </a:endParaRPr>
          </a:p>
        </p:txBody>
      </p:sp>
    </p:spTree>
    <p:extLst>
      <p:ext uri="{BB962C8B-B14F-4D97-AF65-F5344CB8AC3E}">
        <p14:creationId xmlns:p14="http://schemas.microsoft.com/office/powerpoint/2010/main" val="1567933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8D480A2-4996-CD6B-2BF0-7835BBCC5E0E}"/>
              </a:ext>
            </a:extLst>
          </p:cNvPr>
          <p:cNvSpPr>
            <a:spLocks noGrp="1"/>
          </p:cNvSpPr>
          <p:nvPr>
            <p:ph type="title"/>
          </p:nvPr>
        </p:nvSpPr>
        <p:spPr>
          <a:xfrm>
            <a:off x="276225" y="149399"/>
            <a:ext cx="8229600" cy="648072"/>
          </a:xfrm>
        </p:spPr>
        <p:txBody>
          <a:bodyPr>
            <a:normAutofit/>
          </a:bodyPr>
          <a:lstStyle/>
          <a:p>
            <a:r>
              <a:rPr lang="en-GB" sz="3200" b="1" u="sng" dirty="0">
                <a:latin typeface="Letter-join Print Plus 1" panose="02000805000000020003" pitchFamily="50" charset="0"/>
              </a:rPr>
              <a:t>What is self regulation?</a:t>
            </a:r>
          </a:p>
        </p:txBody>
      </p:sp>
      <p:sp>
        <p:nvSpPr>
          <p:cNvPr id="4" name="Content Placeholder 2">
            <a:extLst>
              <a:ext uri="{FF2B5EF4-FFF2-40B4-BE49-F238E27FC236}">
                <a16:creationId xmlns:a16="http://schemas.microsoft.com/office/drawing/2014/main" id="{CA795063-91D9-E0EA-EF7C-A1DF62CDE770}"/>
              </a:ext>
            </a:extLst>
          </p:cNvPr>
          <p:cNvSpPr txBox="1">
            <a:spLocks/>
          </p:cNvSpPr>
          <p:nvPr/>
        </p:nvSpPr>
        <p:spPr>
          <a:xfrm>
            <a:off x="2193939" y="797471"/>
            <a:ext cx="8229600" cy="54334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latin typeface="Letter-join Print Plus 1" panose="02000805000000020003" pitchFamily="50" charset="0"/>
              </a:rPr>
              <a:t>The ability to focus your attention, control your emotions and manage your thinking, behaviour and feelings. </a:t>
            </a:r>
          </a:p>
        </p:txBody>
      </p:sp>
      <p:pic>
        <p:nvPicPr>
          <p:cNvPr id="5" name="Picture 3">
            <a:extLst>
              <a:ext uri="{FF2B5EF4-FFF2-40B4-BE49-F238E27FC236}">
                <a16:creationId xmlns:a16="http://schemas.microsoft.com/office/drawing/2014/main" id="{D8D7FF0D-9C61-832D-CE33-EDE3BA23F0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3130" y="1863805"/>
            <a:ext cx="7721719" cy="4844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83152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8D480A2-4996-CD6B-2BF0-7835BBCC5E0E}"/>
              </a:ext>
            </a:extLst>
          </p:cNvPr>
          <p:cNvSpPr>
            <a:spLocks noGrp="1"/>
          </p:cNvSpPr>
          <p:nvPr>
            <p:ph type="title"/>
          </p:nvPr>
        </p:nvSpPr>
        <p:spPr>
          <a:xfrm>
            <a:off x="276225" y="149399"/>
            <a:ext cx="8229600" cy="648072"/>
          </a:xfrm>
        </p:spPr>
        <p:txBody>
          <a:bodyPr>
            <a:normAutofit/>
          </a:bodyPr>
          <a:lstStyle/>
          <a:p>
            <a:r>
              <a:rPr lang="en-GB" sz="3200" b="1" u="sng" dirty="0">
                <a:latin typeface="Letter-join Print Plus 1" panose="02000805000000020003" pitchFamily="50" charset="0"/>
              </a:rPr>
              <a:t>What is self regulation?</a:t>
            </a:r>
          </a:p>
        </p:txBody>
      </p:sp>
      <p:sp>
        <p:nvSpPr>
          <p:cNvPr id="4" name="Content Placeholder 2">
            <a:extLst>
              <a:ext uri="{FF2B5EF4-FFF2-40B4-BE49-F238E27FC236}">
                <a16:creationId xmlns:a16="http://schemas.microsoft.com/office/drawing/2014/main" id="{CA795063-91D9-E0EA-EF7C-A1DF62CDE770}"/>
              </a:ext>
            </a:extLst>
          </p:cNvPr>
          <p:cNvSpPr txBox="1">
            <a:spLocks/>
          </p:cNvSpPr>
          <p:nvPr/>
        </p:nvSpPr>
        <p:spPr>
          <a:xfrm>
            <a:off x="2193939" y="797471"/>
            <a:ext cx="8229600" cy="54334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b="1" dirty="0">
              <a:latin typeface="Letter-join Print Plus 1" panose="02000805000000020003" pitchFamily="50" charset="0"/>
            </a:endParaRPr>
          </a:p>
        </p:txBody>
      </p:sp>
      <p:pic>
        <p:nvPicPr>
          <p:cNvPr id="6" name="Picture 5">
            <a:extLst>
              <a:ext uri="{FF2B5EF4-FFF2-40B4-BE49-F238E27FC236}">
                <a16:creationId xmlns:a16="http://schemas.microsoft.com/office/drawing/2014/main" id="{9416DFEE-0C91-A443-8B37-9187C90D0A29}"/>
              </a:ext>
            </a:extLst>
          </p:cNvPr>
          <p:cNvPicPr>
            <a:picLocks noChangeAspect="1"/>
          </p:cNvPicPr>
          <p:nvPr/>
        </p:nvPicPr>
        <p:blipFill>
          <a:blip r:embed="rId3"/>
          <a:stretch>
            <a:fillRect/>
          </a:stretch>
        </p:blipFill>
        <p:spPr>
          <a:xfrm>
            <a:off x="796414" y="1516214"/>
            <a:ext cx="9494760" cy="4329128"/>
          </a:xfrm>
          <a:prstGeom prst="rect">
            <a:avLst/>
          </a:prstGeom>
        </p:spPr>
      </p:pic>
    </p:spTree>
    <p:extLst>
      <p:ext uri="{BB962C8B-B14F-4D97-AF65-F5344CB8AC3E}">
        <p14:creationId xmlns:p14="http://schemas.microsoft.com/office/powerpoint/2010/main" val="3985421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2C449F3B-988D-CFE5-B317-1699BB08D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7083" y="216798"/>
            <a:ext cx="8577834" cy="6424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5962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B4A12B2-E15E-E838-F845-964BBD4451EB}"/>
              </a:ext>
            </a:extLst>
          </p:cNvPr>
          <p:cNvPicPr>
            <a:picLocks noChangeAspect="1"/>
          </p:cNvPicPr>
          <p:nvPr/>
        </p:nvPicPr>
        <p:blipFill>
          <a:blip r:embed="rId3"/>
          <a:stretch>
            <a:fillRect/>
          </a:stretch>
        </p:blipFill>
        <p:spPr>
          <a:xfrm>
            <a:off x="779901" y="517357"/>
            <a:ext cx="4560117" cy="5823285"/>
          </a:xfrm>
          <a:prstGeom prst="rect">
            <a:avLst/>
          </a:prstGeom>
        </p:spPr>
      </p:pic>
      <p:sp>
        <p:nvSpPr>
          <p:cNvPr id="4" name="TextBox 3">
            <a:extLst>
              <a:ext uri="{FF2B5EF4-FFF2-40B4-BE49-F238E27FC236}">
                <a16:creationId xmlns:a16="http://schemas.microsoft.com/office/drawing/2014/main" id="{CFFB7C54-EBEE-E29B-4497-BB637EEE6186}"/>
              </a:ext>
            </a:extLst>
          </p:cNvPr>
          <p:cNvSpPr txBox="1"/>
          <p:nvPr/>
        </p:nvSpPr>
        <p:spPr>
          <a:xfrm>
            <a:off x="5534526" y="705853"/>
            <a:ext cx="6304548" cy="3046988"/>
          </a:xfrm>
          <a:prstGeom prst="rect">
            <a:avLst/>
          </a:prstGeom>
          <a:noFill/>
        </p:spPr>
        <p:txBody>
          <a:bodyPr wrap="square" rtlCol="0">
            <a:spAutoFit/>
          </a:bodyPr>
          <a:lstStyle/>
          <a:p>
            <a:pPr algn="ctr"/>
            <a:r>
              <a:rPr lang="en-GB" sz="4800" dirty="0">
                <a:latin typeface="Letter-join Print Plus 1" panose="02000805000000020003" pitchFamily="50" charset="0"/>
              </a:rPr>
              <a:t>What feelings do you think of when you see these colours?</a:t>
            </a:r>
          </a:p>
          <a:p>
            <a:pPr algn="ctr"/>
            <a:endParaRPr lang="en-GB" sz="4800" dirty="0">
              <a:latin typeface="Letter-join Print Plus 1" panose="02000805000000020003" pitchFamily="50" charset="0"/>
            </a:endParaRPr>
          </a:p>
        </p:txBody>
      </p:sp>
    </p:spTree>
    <p:extLst>
      <p:ext uri="{BB962C8B-B14F-4D97-AF65-F5344CB8AC3E}">
        <p14:creationId xmlns:p14="http://schemas.microsoft.com/office/powerpoint/2010/main" val="897078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8B223B-5B44-5A44-F5F6-0254B7173CEA}"/>
              </a:ext>
            </a:extLst>
          </p:cNvPr>
          <p:cNvPicPr>
            <a:picLocks noChangeAspect="1"/>
          </p:cNvPicPr>
          <p:nvPr/>
        </p:nvPicPr>
        <p:blipFill>
          <a:blip r:embed="rId3"/>
          <a:stretch>
            <a:fillRect/>
          </a:stretch>
        </p:blipFill>
        <p:spPr>
          <a:xfrm>
            <a:off x="1138237" y="104775"/>
            <a:ext cx="9915525" cy="6648450"/>
          </a:xfrm>
          <a:prstGeom prst="rect">
            <a:avLst/>
          </a:prstGeom>
        </p:spPr>
      </p:pic>
    </p:spTree>
    <p:extLst>
      <p:ext uri="{BB962C8B-B14F-4D97-AF65-F5344CB8AC3E}">
        <p14:creationId xmlns:p14="http://schemas.microsoft.com/office/powerpoint/2010/main" val="1194962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9C06DE8-F438-6F56-ED8E-D53CC5DB4609}"/>
              </a:ext>
            </a:extLst>
          </p:cNvPr>
          <p:cNvPicPr>
            <a:picLocks noChangeAspect="1"/>
          </p:cNvPicPr>
          <p:nvPr/>
        </p:nvPicPr>
        <p:blipFill>
          <a:blip r:embed="rId3"/>
          <a:stretch>
            <a:fillRect/>
          </a:stretch>
        </p:blipFill>
        <p:spPr>
          <a:xfrm>
            <a:off x="1385990" y="132440"/>
            <a:ext cx="9420020" cy="6593120"/>
          </a:xfrm>
          <a:prstGeom prst="rect">
            <a:avLst/>
          </a:prstGeom>
        </p:spPr>
      </p:pic>
    </p:spTree>
    <p:extLst>
      <p:ext uri="{BB962C8B-B14F-4D97-AF65-F5344CB8AC3E}">
        <p14:creationId xmlns:p14="http://schemas.microsoft.com/office/powerpoint/2010/main" val="2665369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BE716CD-6AB1-5E9D-C06C-178943991216}"/>
              </a:ext>
            </a:extLst>
          </p:cNvPr>
          <p:cNvSpPr txBox="1">
            <a:spLocks/>
          </p:cNvSpPr>
          <p:nvPr/>
        </p:nvSpPr>
        <p:spPr>
          <a:xfrm>
            <a:off x="1981200" y="428018"/>
            <a:ext cx="8229600" cy="25194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b="1" dirty="0">
                <a:latin typeface="Bradley Hand ITC" panose="03070402050302030203" pitchFamily="66" charset="0"/>
              </a:rPr>
              <a:t>The </a:t>
            </a:r>
            <a:r>
              <a:rPr lang="en-GB" b="1" dirty="0">
                <a:solidFill>
                  <a:schemeClr val="accent1"/>
                </a:solidFill>
                <a:latin typeface="Bradley Hand ITC" panose="03070402050302030203" pitchFamily="66" charset="0"/>
              </a:rPr>
              <a:t>Blue</a:t>
            </a:r>
            <a:r>
              <a:rPr lang="en-GB" b="1" dirty="0">
                <a:latin typeface="Bradley Hand ITC" panose="03070402050302030203" pitchFamily="66" charset="0"/>
              </a:rPr>
              <a:t> Zone</a:t>
            </a:r>
          </a:p>
          <a:p>
            <a:pPr marL="0" indent="0">
              <a:buFont typeface="Arial" panose="020B0604020202020204" pitchFamily="34" charset="0"/>
              <a:buNone/>
            </a:pPr>
            <a:r>
              <a:rPr lang="en-GB" b="1" dirty="0">
                <a:latin typeface="Bradley Hand ITC" panose="03070402050302030203" pitchFamily="66" charset="0"/>
              </a:rPr>
              <a:t>We are expected to be in the </a:t>
            </a:r>
            <a:r>
              <a:rPr lang="en-GB" b="1" dirty="0">
                <a:solidFill>
                  <a:schemeClr val="accent1"/>
                </a:solidFill>
                <a:latin typeface="Bradley Hand ITC" panose="03070402050302030203" pitchFamily="66" charset="0"/>
              </a:rPr>
              <a:t>Blue</a:t>
            </a:r>
            <a:r>
              <a:rPr lang="en-GB" b="1" dirty="0">
                <a:latin typeface="Bradley Hand ITC" panose="03070402050302030203" pitchFamily="66" charset="0"/>
              </a:rPr>
              <a:t> Zone just before bed time or when we are watching the TV. We are running slow! We might be tired or sad. This is an unexpected zone to be in for learning.</a:t>
            </a:r>
          </a:p>
        </p:txBody>
      </p:sp>
      <p:pic>
        <p:nvPicPr>
          <p:cNvPr id="3" name="Picture 2">
            <a:extLst>
              <a:ext uri="{FF2B5EF4-FFF2-40B4-BE49-F238E27FC236}">
                <a16:creationId xmlns:a16="http://schemas.microsoft.com/office/drawing/2014/main" id="{DBAC7E84-3ABD-3D62-E78B-6BA60CBE9E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5256" y="3816423"/>
            <a:ext cx="1368152" cy="143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C06782C4-D204-D019-F88D-0FE58D3AED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45896" y="3673524"/>
            <a:ext cx="140017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19AE1114-1779-06FD-3894-27AAAEEF52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89678" y="3168352"/>
            <a:ext cx="2486025" cy="306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7150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EF836A0C-52BB-4488-D096-3BF2AD0AB3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9516" y="233725"/>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57310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5820B-B3BC-4A28-D956-82BDEDC309C1}"/>
              </a:ext>
            </a:extLst>
          </p:cNvPr>
          <p:cNvSpPr txBox="1">
            <a:spLocks/>
          </p:cNvSpPr>
          <p:nvPr/>
        </p:nvSpPr>
        <p:spPr>
          <a:xfrm>
            <a:off x="401053" y="188640"/>
            <a:ext cx="11935326" cy="244827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latin typeface="Bradley Hand ITC" panose="03070402050302030203" pitchFamily="66" charset="0"/>
              </a:rPr>
              <a:t>The </a:t>
            </a:r>
            <a:r>
              <a:rPr lang="en-GB" sz="3200" b="1" dirty="0">
                <a:solidFill>
                  <a:srgbClr val="00B050"/>
                </a:solidFill>
                <a:latin typeface="Bradley Hand ITC" panose="03070402050302030203" pitchFamily="66" charset="0"/>
              </a:rPr>
              <a:t>green</a:t>
            </a:r>
            <a:r>
              <a:rPr lang="en-GB" sz="3200" b="1" dirty="0">
                <a:latin typeface="Bradley Hand ITC" panose="03070402050302030203" pitchFamily="66" charset="0"/>
              </a:rPr>
              <a:t> zone…..the learning zone!!</a:t>
            </a:r>
            <a:br>
              <a:rPr lang="en-GB" sz="3200" b="1" dirty="0">
                <a:latin typeface="Bradley Hand ITC" panose="03070402050302030203" pitchFamily="66" charset="0"/>
              </a:rPr>
            </a:br>
            <a:r>
              <a:rPr lang="en-GB" sz="3200" b="1" dirty="0">
                <a:latin typeface="Bradley Hand ITC" panose="03070402050302030203" pitchFamily="66" charset="0"/>
              </a:rPr>
              <a:t>We are expected to be in the </a:t>
            </a:r>
            <a:r>
              <a:rPr lang="en-GB" sz="3200" b="1" dirty="0">
                <a:solidFill>
                  <a:srgbClr val="00B050"/>
                </a:solidFill>
                <a:latin typeface="Bradley Hand ITC" panose="03070402050302030203" pitchFamily="66" charset="0"/>
              </a:rPr>
              <a:t>Green</a:t>
            </a:r>
            <a:r>
              <a:rPr lang="en-GB" sz="3200" b="1" dirty="0">
                <a:latin typeface="Bradley Hand ITC" panose="03070402050302030203" pitchFamily="66" charset="0"/>
              </a:rPr>
              <a:t> Zone while we are learning. It is when our brains and bodies are relaxed and focused!</a:t>
            </a:r>
          </a:p>
        </p:txBody>
      </p:sp>
      <p:pic>
        <p:nvPicPr>
          <p:cNvPr id="3" name="Picture 3">
            <a:extLst>
              <a:ext uri="{FF2B5EF4-FFF2-40B4-BE49-F238E27FC236}">
                <a16:creationId xmlns:a16="http://schemas.microsoft.com/office/drawing/2014/main" id="{667DF003-4DBD-68AC-5027-A69114BBB3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8504" y="4832553"/>
            <a:ext cx="1656184" cy="1723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a:extLst>
              <a:ext uri="{FF2B5EF4-FFF2-40B4-BE49-F238E27FC236}">
                <a16:creationId xmlns:a16="http://schemas.microsoft.com/office/drawing/2014/main" id="{D157E676-45DA-4D4A-14DC-1A1965123C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85248" y="3734487"/>
            <a:ext cx="1823105" cy="2821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a:extLst>
              <a:ext uri="{FF2B5EF4-FFF2-40B4-BE49-F238E27FC236}">
                <a16:creationId xmlns:a16="http://schemas.microsoft.com/office/drawing/2014/main" id="{61D731A9-008F-255B-3923-AF1341082F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88704" y="2618891"/>
            <a:ext cx="5112568" cy="4239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1061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33C012F-3107-128C-31D1-1244468D5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649" y="209451"/>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6219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ACB7F7-219B-4680-428E-667514F7D765}"/>
              </a:ext>
            </a:extLst>
          </p:cNvPr>
          <p:cNvSpPr txBox="1"/>
          <p:nvPr/>
        </p:nvSpPr>
        <p:spPr>
          <a:xfrm>
            <a:off x="611560" y="404664"/>
            <a:ext cx="10826462" cy="1569660"/>
          </a:xfrm>
          <a:prstGeom prst="rect">
            <a:avLst/>
          </a:prstGeom>
          <a:noFill/>
        </p:spPr>
        <p:txBody>
          <a:bodyPr wrap="square" rtlCol="0">
            <a:spAutoFit/>
          </a:bodyPr>
          <a:lstStyle/>
          <a:p>
            <a:pPr algn="ctr"/>
            <a:r>
              <a:rPr lang="en-GB" sz="3200" b="1" dirty="0">
                <a:latin typeface="Bradley Hand ITC" panose="03070402050302030203" pitchFamily="66" charset="0"/>
              </a:rPr>
              <a:t>The </a:t>
            </a:r>
            <a:r>
              <a:rPr lang="en-GB" sz="3200" b="1" dirty="0">
                <a:solidFill>
                  <a:srgbClr val="FFFF00"/>
                </a:solidFill>
                <a:latin typeface="Bradley Hand ITC" panose="03070402050302030203" pitchFamily="66" charset="0"/>
              </a:rPr>
              <a:t>Yellow</a:t>
            </a:r>
            <a:r>
              <a:rPr lang="en-GB" sz="3200" b="1" dirty="0">
                <a:latin typeface="Bradley Hand ITC" panose="03070402050302030203" pitchFamily="66" charset="0"/>
              </a:rPr>
              <a:t> Zone……during play time, lunch time and even at the end of the day, it’s expected for us to be in the </a:t>
            </a:r>
            <a:r>
              <a:rPr lang="en-GB" sz="3200" b="1" dirty="0">
                <a:solidFill>
                  <a:srgbClr val="FFFF00"/>
                </a:solidFill>
                <a:latin typeface="Bradley Hand ITC" panose="03070402050302030203" pitchFamily="66" charset="0"/>
              </a:rPr>
              <a:t>YELLOW</a:t>
            </a:r>
            <a:r>
              <a:rPr lang="en-GB" sz="3200" b="1" dirty="0">
                <a:latin typeface="Bradley Hand ITC" panose="03070402050302030203" pitchFamily="66" charset="0"/>
              </a:rPr>
              <a:t> ZONE!!</a:t>
            </a:r>
          </a:p>
        </p:txBody>
      </p:sp>
      <p:pic>
        <p:nvPicPr>
          <p:cNvPr id="3" name="Picture 3">
            <a:extLst>
              <a:ext uri="{FF2B5EF4-FFF2-40B4-BE49-F238E27FC236}">
                <a16:creationId xmlns:a16="http://schemas.microsoft.com/office/drawing/2014/main" id="{E7B6DCA7-AACA-B70B-499C-C9D1189017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042" y="3452973"/>
            <a:ext cx="1845654" cy="19371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a:extLst>
              <a:ext uri="{FF2B5EF4-FFF2-40B4-BE49-F238E27FC236}">
                <a16:creationId xmlns:a16="http://schemas.microsoft.com/office/drawing/2014/main" id="{89318D42-EC14-1B50-6B11-81875FCB44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64677" y="3429000"/>
            <a:ext cx="2088232" cy="3036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5">
            <a:extLst>
              <a:ext uri="{FF2B5EF4-FFF2-40B4-BE49-F238E27FC236}">
                <a16:creationId xmlns:a16="http://schemas.microsoft.com/office/drawing/2014/main" id="{B90797CC-8110-E081-4F39-A2DFAE8D0E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984" y="2829669"/>
            <a:ext cx="2933700"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9772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6528ECF-EA1C-48F1-23AB-9FB15F65F3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9153" y="139365"/>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2905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3CE2C822-A94C-A2F8-7AA4-D9921707A519}"/>
              </a:ext>
            </a:extLst>
          </p:cNvPr>
          <p:cNvSpPr txBox="1">
            <a:spLocks/>
          </p:cNvSpPr>
          <p:nvPr/>
        </p:nvSpPr>
        <p:spPr>
          <a:xfrm>
            <a:off x="1981200" y="586307"/>
            <a:ext cx="8229600" cy="25922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b="1" dirty="0">
                <a:latin typeface="Bradley Hand ITC" panose="03070402050302030203" pitchFamily="66" charset="0"/>
              </a:rPr>
              <a:t>The </a:t>
            </a:r>
            <a:r>
              <a:rPr lang="en-GB" b="1" dirty="0">
                <a:solidFill>
                  <a:srgbClr val="FF0000"/>
                </a:solidFill>
                <a:latin typeface="Bradley Hand ITC" panose="03070402050302030203" pitchFamily="66" charset="0"/>
              </a:rPr>
              <a:t>Red</a:t>
            </a:r>
            <a:r>
              <a:rPr lang="en-GB" b="1" dirty="0">
                <a:latin typeface="Bradley Hand ITC" panose="03070402050302030203" pitchFamily="66" charset="0"/>
              </a:rPr>
              <a:t> Zone….when we are at school, the </a:t>
            </a:r>
            <a:r>
              <a:rPr lang="en-GB" b="1" dirty="0">
                <a:solidFill>
                  <a:srgbClr val="FF0000"/>
                </a:solidFill>
                <a:latin typeface="Bradley Hand ITC" panose="03070402050302030203" pitchFamily="66" charset="0"/>
              </a:rPr>
              <a:t>red</a:t>
            </a:r>
            <a:r>
              <a:rPr lang="en-GB" b="1" dirty="0">
                <a:latin typeface="Bradley Hand ITC" panose="03070402050302030203" pitchFamily="66" charset="0"/>
              </a:rPr>
              <a:t> zone is never expected! We must keep ourselves and others safe!</a:t>
            </a:r>
          </a:p>
        </p:txBody>
      </p:sp>
      <p:pic>
        <p:nvPicPr>
          <p:cNvPr id="3" name="Picture 3">
            <a:extLst>
              <a:ext uri="{FF2B5EF4-FFF2-40B4-BE49-F238E27FC236}">
                <a16:creationId xmlns:a16="http://schemas.microsoft.com/office/drawing/2014/main" id="{C5FBFDAE-C415-D0E4-1265-AED4BBE60F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772907"/>
            <a:ext cx="1512168" cy="1498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a:extLst>
              <a:ext uri="{FF2B5EF4-FFF2-40B4-BE49-F238E27FC236}">
                <a16:creationId xmlns:a16="http://schemas.microsoft.com/office/drawing/2014/main" id="{39FD946C-1AF4-FEE8-5A40-7A70A8F455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68671" y="3429000"/>
            <a:ext cx="2304256" cy="30723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a:extLst>
              <a:ext uri="{FF2B5EF4-FFF2-40B4-BE49-F238E27FC236}">
                <a16:creationId xmlns:a16="http://schemas.microsoft.com/office/drawing/2014/main" id="{47FB6493-63DE-4C16-50C5-E3DF3C98FF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7768" y="2956855"/>
            <a:ext cx="4176464" cy="353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92582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5BAB891A-D55E-6610-C0DF-CAA36D3013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0531" y="308438"/>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9044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E5384-E9C7-BCF4-5A7B-005372D487CD}"/>
              </a:ext>
            </a:extLst>
          </p:cNvPr>
          <p:cNvSpPr>
            <a:spLocks noGrp="1"/>
          </p:cNvSpPr>
          <p:nvPr>
            <p:ph type="title"/>
          </p:nvPr>
        </p:nvSpPr>
        <p:spPr>
          <a:xfrm>
            <a:off x="2214716" y="2103437"/>
            <a:ext cx="10515600" cy="1325563"/>
          </a:xfrm>
        </p:spPr>
        <p:txBody>
          <a:bodyPr/>
          <a:lstStyle/>
          <a:p>
            <a:r>
              <a:rPr lang="en-GB" b="1" u="sng" dirty="0">
                <a:latin typeface="Letter-join Print Plus 1" panose="02000805000000020003" pitchFamily="50" charset="0"/>
              </a:rPr>
              <a:t>What can you do to help? </a:t>
            </a:r>
          </a:p>
        </p:txBody>
      </p:sp>
      <p:sp>
        <p:nvSpPr>
          <p:cNvPr id="3" name="TextBox 2">
            <a:extLst>
              <a:ext uri="{FF2B5EF4-FFF2-40B4-BE49-F238E27FC236}">
                <a16:creationId xmlns:a16="http://schemas.microsoft.com/office/drawing/2014/main" id="{CFD97697-E68A-EBAC-F964-B0B27F48D4B7}"/>
              </a:ext>
            </a:extLst>
          </p:cNvPr>
          <p:cNvSpPr txBox="1"/>
          <p:nvPr/>
        </p:nvSpPr>
        <p:spPr>
          <a:xfrm>
            <a:off x="1182329" y="3050511"/>
            <a:ext cx="10893357" cy="1569660"/>
          </a:xfrm>
          <a:prstGeom prst="rect">
            <a:avLst/>
          </a:prstGeom>
          <a:noFill/>
        </p:spPr>
        <p:txBody>
          <a:bodyPr wrap="square" rtlCol="0">
            <a:spAutoFit/>
          </a:bodyPr>
          <a:lstStyle/>
          <a:p>
            <a:pPr marL="457200" indent="-457200">
              <a:buFont typeface="Arial" panose="020B0604020202020204" pitchFamily="34" charset="0"/>
              <a:buChar char="•"/>
            </a:pPr>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p:txBody>
      </p:sp>
    </p:spTree>
    <p:extLst>
      <p:ext uri="{BB962C8B-B14F-4D97-AF65-F5344CB8AC3E}">
        <p14:creationId xmlns:p14="http://schemas.microsoft.com/office/powerpoint/2010/main" val="845663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D97697-E68A-EBAC-F964-B0B27F48D4B7}"/>
              </a:ext>
            </a:extLst>
          </p:cNvPr>
          <p:cNvSpPr txBox="1"/>
          <p:nvPr/>
        </p:nvSpPr>
        <p:spPr>
          <a:xfrm>
            <a:off x="1182329" y="3050511"/>
            <a:ext cx="10893357" cy="1569660"/>
          </a:xfrm>
          <a:prstGeom prst="rect">
            <a:avLst/>
          </a:prstGeom>
          <a:noFill/>
        </p:spPr>
        <p:txBody>
          <a:bodyPr wrap="square" rtlCol="0">
            <a:spAutoFit/>
          </a:bodyPr>
          <a:lstStyle/>
          <a:p>
            <a:pPr marL="457200" indent="-457200">
              <a:buFont typeface="Arial" panose="020B0604020202020204" pitchFamily="34" charset="0"/>
              <a:buChar char="•"/>
            </a:pPr>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p:txBody>
      </p:sp>
      <p:pic>
        <p:nvPicPr>
          <p:cNvPr id="7" name="Picture 6">
            <a:extLst>
              <a:ext uri="{FF2B5EF4-FFF2-40B4-BE49-F238E27FC236}">
                <a16:creationId xmlns:a16="http://schemas.microsoft.com/office/drawing/2014/main" id="{BF57F31D-5AFF-45A6-E2C3-80A39CFB1F39}"/>
              </a:ext>
            </a:extLst>
          </p:cNvPr>
          <p:cNvPicPr>
            <a:picLocks noChangeAspect="1"/>
          </p:cNvPicPr>
          <p:nvPr/>
        </p:nvPicPr>
        <p:blipFill>
          <a:blip r:embed="rId3"/>
          <a:stretch>
            <a:fillRect/>
          </a:stretch>
        </p:blipFill>
        <p:spPr>
          <a:xfrm>
            <a:off x="116313" y="160510"/>
            <a:ext cx="11634147" cy="6411111"/>
          </a:xfrm>
          <a:prstGeom prst="rect">
            <a:avLst/>
          </a:prstGeom>
        </p:spPr>
      </p:pic>
    </p:spTree>
    <p:extLst>
      <p:ext uri="{BB962C8B-B14F-4D97-AF65-F5344CB8AC3E}">
        <p14:creationId xmlns:p14="http://schemas.microsoft.com/office/powerpoint/2010/main" val="781171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D97697-E68A-EBAC-F964-B0B27F48D4B7}"/>
              </a:ext>
            </a:extLst>
          </p:cNvPr>
          <p:cNvSpPr txBox="1"/>
          <p:nvPr/>
        </p:nvSpPr>
        <p:spPr>
          <a:xfrm>
            <a:off x="1182329" y="3050511"/>
            <a:ext cx="10893357" cy="1569660"/>
          </a:xfrm>
          <a:prstGeom prst="rect">
            <a:avLst/>
          </a:prstGeom>
          <a:noFill/>
        </p:spPr>
        <p:txBody>
          <a:bodyPr wrap="square" rtlCol="0">
            <a:spAutoFit/>
          </a:bodyPr>
          <a:lstStyle/>
          <a:p>
            <a:pPr marL="457200" indent="-457200">
              <a:buFont typeface="Arial" panose="020B0604020202020204" pitchFamily="34" charset="0"/>
              <a:buChar char="•"/>
            </a:pPr>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p:txBody>
      </p:sp>
      <p:pic>
        <p:nvPicPr>
          <p:cNvPr id="4" name="Picture 3">
            <a:extLst>
              <a:ext uri="{FF2B5EF4-FFF2-40B4-BE49-F238E27FC236}">
                <a16:creationId xmlns:a16="http://schemas.microsoft.com/office/drawing/2014/main" id="{34052687-3D81-E929-2209-3A55B5FED560}"/>
              </a:ext>
            </a:extLst>
          </p:cNvPr>
          <p:cNvPicPr>
            <a:picLocks noChangeAspect="1"/>
          </p:cNvPicPr>
          <p:nvPr/>
        </p:nvPicPr>
        <p:blipFill>
          <a:blip r:embed="rId3"/>
          <a:stretch>
            <a:fillRect/>
          </a:stretch>
        </p:blipFill>
        <p:spPr>
          <a:xfrm>
            <a:off x="306801" y="311857"/>
            <a:ext cx="10164554" cy="5941890"/>
          </a:xfrm>
          <a:prstGeom prst="rect">
            <a:avLst/>
          </a:prstGeom>
        </p:spPr>
      </p:pic>
    </p:spTree>
    <p:extLst>
      <p:ext uri="{BB962C8B-B14F-4D97-AF65-F5344CB8AC3E}">
        <p14:creationId xmlns:p14="http://schemas.microsoft.com/office/powerpoint/2010/main" val="3662873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D97697-E68A-EBAC-F964-B0B27F48D4B7}"/>
              </a:ext>
            </a:extLst>
          </p:cNvPr>
          <p:cNvSpPr txBox="1"/>
          <p:nvPr/>
        </p:nvSpPr>
        <p:spPr>
          <a:xfrm>
            <a:off x="1182329" y="3050511"/>
            <a:ext cx="10893357" cy="1569660"/>
          </a:xfrm>
          <a:prstGeom prst="rect">
            <a:avLst/>
          </a:prstGeom>
          <a:noFill/>
        </p:spPr>
        <p:txBody>
          <a:bodyPr wrap="square" rtlCol="0">
            <a:spAutoFit/>
          </a:bodyPr>
          <a:lstStyle/>
          <a:p>
            <a:pPr marL="457200" indent="-457200">
              <a:buFont typeface="Arial" panose="020B0604020202020204" pitchFamily="34" charset="0"/>
              <a:buChar char="•"/>
            </a:pPr>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p:txBody>
      </p:sp>
      <p:pic>
        <p:nvPicPr>
          <p:cNvPr id="5" name="Picture 4">
            <a:extLst>
              <a:ext uri="{FF2B5EF4-FFF2-40B4-BE49-F238E27FC236}">
                <a16:creationId xmlns:a16="http://schemas.microsoft.com/office/drawing/2014/main" id="{EA20EF3A-A829-CBA5-7B32-FF70D17CC5C1}"/>
              </a:ext>
            </a:extLst>
          </p:cNvPr>
          <p:cNvPicPr>
            <a:picLocks noChangeAspect="1"/>
          </p:cNvPicPr>
          <p:nvPr/>
        </p:nvPicPr>
        <p:blipFill>
          <a:blip r:embed="rId3"/>
          <a:stretch>
            <a:fillRect/>
          </a:stretch>
        </p:blipFill>
        <p:spPr>
          <a:xfrm>
            <a:off x="729374" y="605065"/>
            <a:ext cx="7372407" cy="5692823"/>
          </a:xfrm>
          <a:prstGeom prst="rect">
            <a:avLst/>
          </a:prstGeom>
        </p:spPr>
      </p:pic>
    </p:spTree>
    <p:extLst>
      <p:ext uri="{BB962C8B-B14F-4D97-AF65-F5344CB8AC3E}">
        <p14:creationId xmlns:p14="http://schemas.microsoft.com/office/powerpoint/2010/main" val="4081787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D97697-E68A-EBAC-F964-B0B27F48D4B7}"/>
              </a:ext>
            </a:extLst>
          </p:cNvPr>
          <p:cNvSpPr txBox="1"/>
          <p:nvPr/>
        </p:nvSpPr>
        <p:spPr>
          <a:xfrm>
            <a:off x="1182329" y="3050511"/>
            <a:ext cx="10893357" cy="1569660"/>
          </a:xfrm>
          <a:prstGeom prst="rect">
            <a:avLst/>
          </a:prstGeom>
          <a:noFill/>
        </p:spPr>
        <p:txBody>
          <a:bodyPr wrap="square" rtlCol="0">
            <a:spAutoFit/>
          </a:bodyPr>
          <a:lstStyle/>
          <a:p>
            <a:pPr marL="457200" indent="-457200">
              <a:buFont typeface="Arial" panose="020B0604020202020204" pitchFamily="34" charset="0"/>
              <a:buChar char="•"/>
            </a:pPr>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p:txBody>
      </p:sp>
      <p:pic>
        <p:nvPicPr>
          <p:cNvPr id="4" name="Picture 3">
            <a:extLst>
              <a:ext uri="{FF2B5EF4-FFF2-40B4-BE49-F238E27FC236}">
                <a16:creationId xmlns:a16="http://schemas.microsoft.com/office/drawing/2014/main" id="{032D4477-2E7A-686B-3080-605798E50968}"/>
              </a:ext>
            </a:extLst>
          </p:cNvPr>
          <p:cNvPicPr>
            <a:picLocks noChangeAspect="1"/>
          </p:cNvPicPr>
          <p:nvPr/>
        </p:nvPicPr>
        <p:blipFill>
          <a:blip r:embed="rId3"/>
          <a:stretch>
            <a:fillRect/>
          </a:stretch>
        </p:blipFill>
        <p:spPr>
          <a:xfrm>
            <a:off x="116314" y="270391"/>
            <a:ext cx="9116176" cy="6485006"/>
          </a:xfrm>
          <a:prstGeom prst="rect">
            <a:avLst/>
          </a:prstGeom>
        </p:spPr>
      </p:pic>
    </p:spTree>
    <p:extLst>
      <p:ext uri="{BB962C8B-B14F-4D97-AF65-F5344CB8AC3E}">
        <p14:creationId xmlns:p14="http://schemas.microsoft.com/office/powerpoint/2010/main" val="2308482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D97697-E68A-EBAC-F964-B0B27F48D4B7}"/>
              </a:ext>
            </a:extLst>
          </p:cNvPr>
          <p:cNvSpPr txBox="1"/>
          <p:nvPr/>
        </p:nvSpPr>
        <p:spPr>
          <a:xfrm>
            <a:off x="1182329" y="3050511"/>
            <a:ext cx="10893357" cy="1569660"/>
          </a:xfrm>
          <a:prstGeom prst="rect">
            <a:avLst/>
          </a:prstGeom>
          <a:noFill/>
        </p:spPr>
        <p:txBody>
          <a:bodyPr wrap="square" rtlCol="0">
            <a:spAutoFit/>
          </a:bodyPr>
          <a:lstStyle/>
          <a:p>
            <a:pPr marL="457200" indent="-457200">
              <a:buFont typeface="Arial" panose="020B0604020202020204" pitchFamily="34" charset="0"/>
              <a:buChar char="•"/>
            </a:pPr>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a:p>
            <a:endParaRPr lang="en-GB" sz="3200" dirty="0">
              <a:latin typeface="Letter-join Print Plus 1" panose="02000805000000020003" pitchFamily="50" charset="0"/>
            </a:endParaRPr>
          </a:p>
        </p:txBody>
      </p:sp>
      <p:pic>
        <p:nvPicPr>
          <p:cNvPr id="5" name="Picture 4">
            <a:extLst>
              <a:ext uri="{FF2B5EF4-FFF2-40B4-BE49-F238E27FC236}">
                <a16:creationId xmlns:a16="http://schemas.microsoft.com/office/drawing/2014/main" id="{71605292-E47A-5F3B-A846-6D2D73F3E69A}"/>
              </a:ext>
            </a:extLst>
          </p:cNvPr>
          <p:cNvPicPr>
            <a:picLocks noChangeAspect="1"/>
          </p:cNvPicPr>
          <p:nvPr/>
        </p:nvPicPr>
        <p:blipFill>
          <a:blip r:embed="rId3"/>
          <a:stretch>
            <a:fillRect/>
          </a:stretch>
        </p:blipFill>
        <p:spPr>
          <a:xfrm>
            <a:off x="306214" y="0"/>
            <a:ext cx="9683359" cy="6671687"/>
          </a:xfrm>
          <a:prstGeom prst="rect">
            <a:avLst/>
          </a:prstGeom>
        </p:spPr>
      </p:pic>
    </p:spTree>
    <p:extLst>
      <p:ext uri="{BB962C8B-B14F-4D97-AF65-F5344CB8AC3E}">
        <p14:creationId xmlns:p14="http://schemas.microsoft.com/office/powerpoint/2010/main" val="525655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E7CBDC-4012-FFC1-A072-BA7E8E06942C}"/>
              </a:ext>
            </a:extLst>
          </p:cNvPr>
          <p:cNvPicPr>
            <a:picLocks noChangeAspect="1"/>
          </p:cNvPicPr>
          <p:nvPr/>
        </p:nvPicPr>
        <p:blipFill>
          <a:blip r:embed="rId2"/>
          <a:stretch>
            <a:fillRect/>
          </a:stretch>
        </p:blipFill>
        <p:spPr>
          <a:xfrm>
            <a:off x="703635" y="0"/>
            <a:ext cx="10629088" cy="6885912"/>
          </a:xfrm>
          <a:prstGeom prst="rect">
            <a:avLst/>
          </a:prstGeom>
        </p:spPr>
      </p:pic>
    </p:spTree>
    <p:extLst>
      <p:ext uri="{BB962C8B-B14F-4D97-AF65-F5344CB8AC3E}">
        <p14:creationId xmlns:p14="http://schemas.microsoft.com/office/powerpoint/2010/main" val="214781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E5384-E9C7-BCF4-5A7B-005372D487CD}"/>
              </a:ext>
            </a:extLst>
          </p:cNvPr>
          <p:cNvSpPr>
            <a:spLocks noGrp="1"/>
          </p:cNvSpPr>
          <p:nvPr>
            <p:ph type="title"/>
          </p:nvPr>
        </p:nvSpPr>
        <p:spPr>
          <a:xfrm>
            <a:off x="366251" y="2766218"/>
            <a:ext cx="10515600" cy="1325563"/>
          </a:xfrm>
        </p:spPr>
        <p:txBody>
          <a:bodyPr>
            <a:normAutofit fontScale="90000"/>
          </a:bodyPr>
          <a:lstStyle/>
          <a:p>
            <a:r>
              <a:rPr lang="en-GB" b="1" u="sng" dirty="0">
                <a:latin typeface="Letter-join Print Plus 1" panose="02000805000000020003" pitchFamily="50" charset="0"/>
              </a:rPr>
              <a:t>What now?</a:t>
            </a:r>
            <a:br>
              <a:rPr lang="en-GB" b="1" u="sng" dirty="0">
                <a:latin typeface="Letter-join Print Plus 1" panose="02000805000000020003" pitchFamily="50" charset="0"/>
              </a:rPr>
            </a:br>
            <a:br>
              <a:rPr lang="en-GB" b="1" u="sng" dirty="0">
                <a:latin typeface="Letter-join Print Plus 1" panose="02000805000000020003" pitchFamily="50" charset="0"/>
              </a:rPr>
            </a:br>
            <a:r>
              <a:rPr lang="en-GB" b="1" dirty="0">
                <a:latin typeface="Letter-join Print Plus 1" panose="02000805000000020003" pitchFamily="50" charset="0"/>
              </a:rPr>
              <a:t>We have introduced the Zones to the children, you may have heard them talk about this.</a:t>
            </a:r>
            <a:br>
              <a:rPr lang="en-GB" b="1" dirty="0">
                <a:latin typeface="Letter-join Print Plus 1" panose="02000805000000020003" pitchFamily="50" charset="0"/>
              </a:rPr>
            </a:br>
            <a:br>
              <a:rPr lang="en-GB" b="1" dirty="0">
                <a:latin typeface="Letter-join Print Plus 1" panose="02000805000000020003" pitchFamily="50" charset="0"/>
              </a:rPr>
            </a:br>
            <a:r>
              <a:rPr lang="en-GB" b="1" dirty="0">
                <a:latin typeface="Letter-join Print Plus 1" panose="02000805000000020003" pitchFamily="50" charset="0"/>
              </a:rPr>
              <a:t>We will have sessions and assemblies in school each half term.</a:t>
            </a:r>
            <a:br>
              <a:rPr lang="en-GB" b="1" dirty="0">
                <a:latin typeface="Letter-join Print Plus 1" panose="02000805000000020003" pitchFamily="50" charset="0"/>
              </a:rPr>
            </a:br>
            <a:br>
              <a:rPr lang="en-GB" b="1" dirty="0">
                <a:latin typeface="Letter-join Print Plus 1" panose="02000805000000020003" pitchFamily="50" charset="0"/>
              </a:rPr>
            </a:br>
            <a:r>
              <a:rPr lang="en-GB" b="1" dirty="0">
                <a:latin typeface="Letter-join Print Plus 1" panose="02000805000000020003" pitchFamily="50" charset="0"/>
              </a:rPr>
              <a:t>We will do lessons around this each half term.</a:t>
            </a:r>
            <a:br>
              <a:rPr lang="en-GB" b="1" u="sng" dirty="0">
                <a:latin typeface="Letter-join Print Plus 1" panose="02000805000000020003" pitchFamily="50" charset="0"/>
              </a:rPr>
            </a:br>
            <a:endParaRPr lang="en-GB" b="1" u="sng" dirty="0">
              <a:latin typeface="Letter-join Print Plus 1" panose="02000805000000020003" pitchFamily="50" charset="0"/>
            </a:endParaRPr>
          </a:p>
        </p:txBody>
      </p:sp>
    </p:spTree>
    <p:extLst>
      <p:ext uri="{BB962C8B-B14F-4D97-AF65-F5344CB8AC3E}">
        <p14:creationId xmlns:p14="http://schemas.microsoft.com/office/powerpoint/2010/main" val="42307538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b15c7296-408c-4b61-a95d-10c30192254d" xsi:nil="true"/>
    <lcf76f155ced4ddcb4097134ff3c332f xmlns="bc963107-0038-4b90-bc1e-9ba883ed506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9019D764C4E084BB69328D8FF50FF62" ma:contentTypeVersion="18" ma:contentTypeDescription="Create a new document." ma:contentTypeScope="" ma:versionID="f59c7e6fe38edabb924987d6f72a201a">
  <xsd:schema xmlns:xsd="http://www.w3.org/2001/XMLSchema" xmlns:xs="http://www.w3.org/2001/XMLSchema" xmlns:p="http://schemas.microsoft.com/office/2006/metadata/properties" xmlns:ns2="bc963107-0038-4b90-bc1e-9ba883ed5063" xmlns:ns3="b15c7296-408c-4b61-a95d-10c30192254d" targetNamespace="http://schemas.microsoft.com/office/2006/metadata/properties" ma:root="true" ma:fieldsID="723a411af9df4ad6ddb871c40cedbc4e" ns2:_="" ns3:_="">
    <xsd:import namespace="bc963107-0038-4b90-bc1e-9ba883ed5063"/>
    <xsd:import namespace="b15c7296-408c-4b61-a95d-10c30192254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963107-0038-4b90-bc1e-9ba883ed506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de1a40e0-f565-49b5-a971-ccbfa054a943" ma:termSetId="09814cd3-568e-fe90-9814-8d621ff8fb84" ma:anchorId="fba54fb3-c3e1-fe81-a776-ca4b69148c4d" ma:open="true" ma:isKeyword="false">
      <xsd:complexType>
        <xsd:sequence>
          <xsd:element ref="pc:Terms" minOccurs="0" maxOccurs="1"/>
        </xsd:sequence>
      </xsd:complex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15c7296-408c-4b61-a95d-10c30192254d"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22d3af4e-b469-4ba0-8747-e3f16c8ece71}" ma:internalName="TaxCatchAll" ma:showField="CatchAllData" ma:web="b15c7296-408c-4b61-a95d-10c30192254d">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87AFDCD-7710-4DCE-A599-C753FA88E1F9}">
  <ds:schemaRefs>
    <ds:schemaRef ds:uri="http://schemas.microsoft.com/sharepoint/v3/contenttype/forms"/>
  </ds:schemaRefs>
</ds:datastoreItem>
</file>

<file path=customXml/itemProps2.xml><?xml version="1.0" encoding="utf-8"?>
<ds:datastoreItem xmlns:ds="http://schemas.openxmlformats.org/officeDocument/2006/customXml" ds:itemID="{1774D707-26C1-4106-80CF-BD3BE7AB95C3}">
  <ds:schemaRefs>
    <ds:schemaRef ds:uri="http://www.w3.org/XML/1998/namespace"/>
    <ds:schemaRef ds:uri="http://schemas.microsoft.com/office/2006/documentManagement/types"/>
    <ds:schemaRef ds:uri="http://purl.org/dc/elements/1.1/"/>
    <ds:schemaRef ds:uri="http://schemas.microsoft.com/office/2006/metadata/properties"/>
    <ds:schemaRef ds:uri="bc963107-0038-4b90-bc1e-9ba883ed5063"/>
    <ds:schemaRef ds:uri="http://schemas.microsoft.com/office/infopath/2007/PartnerControls"/>
    <ds:schemaRef ds:uri="http://purl.org/dc/terms/"/>
    <ds:schemaRef ds:uri="http://schemas.openxmlformats.org/package/2006/metadata/core-properties"/>
    <ds:schemaRef ds:uri="b15c7296-408c-4b61-a95d-10c30192254d"/>
    <ds:schemaRef ds:uri="http://purl.org/dc/dcmitype/"/>
  </ds:schemaRefs>
</ds:datastoreItem>
</file>

<file path=customXml/itemProps3.xml><?xml version="1.0" encoding="utf-8"?>
<ds:datastoreItem xmlns:ds="http://schemas.openxmlformats.org/officeDocument/2006/customXml" ds:itemID="{EADF96AC-E3AD-4116-97B9-1428F27D61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963107-0038-4b90-bc1e-9ba883ed5063"/>
    <ds:schemaRef ds:uri="b15c7296-408c-4b61-a95d-10c3019225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1249</TotalTime>
  <Words>370</Words>
  <Application>Microsoft Office PowerPoint</Application>
  <PresentationFormat>Widescreen</PresentationFormat>
  <Paragraphs>44</Paragraphs>
  <Slides>24</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Bradley Hand ITC</vt:lpstr>
      <vt:lpstr>Calibri</vt:lpstr>
      <vt:lpstr>Calibri Light</vt:lpstr>
      <vt:lpstr>Courier New</vt:lpstr>
      <vt:lpstr>Letter-join Print Plus 1</vt:lpstr>
      <vt:lpstr>Office Theme</vt:lpstr>
      <vt:lpstr>The                           of Regulation</vt:lpstr>
      <vt:lpstr>What are The Zones of Regulation? </vt:lpstr>
      <vt:lpstr>What is self regulation?</vt:lpstr>
      <vt:lpstr>What is self regulation?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you do to help? </vt:lpstr>
      <vt:lpstr>PowerPoint Presentation</vt:lpstr>
      <vt:lpstr>PowerPoint Presentation</vt:lpstr>
      <vt:lpstr>PowerPoint Presentation</vt:lpstr>
      <vt:lpstr>PowerPoint Presentation</vt:lpstr>
      <vt:lpstr>PowerPoint Presentation</vt:lpstr>
      <vt:lpstr>PowerPoint Presentation</vt:lpstr>
      <vt:lpstr>What now?  We have introduced the Zones to the children, you may have heard them talk about this.  We will have sessions and assemblies in school each half term.  We will do lessons around this each half term.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of Regulation</dc:title>
  <dc:creator>Ellie Baker</dc:creator>
  <cp:lastModifiedBy>Ellie Baker</cp:lastModifiedBy>
  <cp:revision>3</cp:revision>
  <cp:lastPrinted>2023-11-23T13:25:13Z</cp:lastPrinted>
  <dcterms:created xsi:type="dcterms:W3CDTF">2023-10-05T08:22:10Z</dcterms:created>
  <dcterms:modified xsi:type="dcterms:W3CDTF">2024-03-01T14:00:35Z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0x01010039019D764C4E084BB69328D8FF50FF62</vt:lpwstr>
  </property>
  <property fmtid="{D5CDD505-2E9C-101B-9397-08002B2CF9AE}" pid="3" name="MediaServiceImageTags">
    <vt:lpwstr/>
  </property>
</Properties>
</file>